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96" autoAdjust="0"/>
  </p:normalViewPr>
  <p:slideViewPr>
    <p:cSldViewPr snapToGrid="0">
      <p:cViewPr varScale="1">
        <p:scale>
          <a:sx n="108" d="100"/>
          <a:sy n="108" d="100"/>
        </p:scale>
        <p:origin x="22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8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6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85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6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6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65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96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67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5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4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09347-2318-4830-820F-F799501B0DF2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F3A9-7E2F-4BD1-8AEC-3B055B2AC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8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2458" y="523783"/>
            <a:ext cx="512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세팅</a:t>
            </a:r>
            <a:r>
              <a:rPr lang="en-US" altLang="ko-KR" dirty="0" smtClean="0"/>
              <a:t>: Hidden layer 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</a:t>
            </a:r>
            <a:r>
              <a:rPr lang="en-US" altLang="ko-KR" dirty="0"/>
              <a:t> </a:t>
            </a:r>
            <a:r>
              <a:rPr lang="ko-KR" altLang="en-US" dirty="0" smtClean="0"/>
              <a:t>층에 </a:t>
            </a:r>
            <a:r>
              <a:rPr lang="en-US" altLang="ko-KR" dirty="0" smtClean="0"/>
              <a:t>neuron 10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Input: q, </a:t>
            </a:r>
            <a:r>
              <a:rPr lang="en-US" altLang="ko-KR" dirty="0" err="1" smtClean="0"/>
              <a:t>qdot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qddot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torque_command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2457" y="1688237"/>
            <a:ext cx="804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20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2534 training set, 1000 epoch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2458" y="2327487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 초기 위치들 중 하나로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7" y="2696819"/>
            <a:ext cx="4844248" cy="3633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9317" y="2344360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 </a:t>
            </a:r>
            <a:r>
              <a:rPr lang="ko-KR" altLang="en-US" dirty="0"/>
              <a:t>할 때 초기 위치들 중 하나로 </a:t>
            </a:r>
            <a:r>
              <a:rPr lang="en-US" altLang="ko-KR" dirty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86252" y="6419892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39" y="2786705"/>
            <a:ext cx="4604551" cy="34534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68213" y="6330005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47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관절 토크 추정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01453" y="72163"/>
            <a:ext cx="2784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개 관절 </a:t>
            </a:r>
            <a:r>
              <a:rPr lang="en-US" altLang="ko-KR" sz="1400" dirty="0" smtClean="0"/>
              <a:t>input 1</a:t>
            </a:r>
            <a:r>
              <a:rPr lang="ko-KR" altLang="en-US" sz="1400" dirty="0" smtClean="0"/>
              <a:t>개 관절 </a:t>
            </a:r>
            <a:r>
              <a:rPr lang="en-US" altLang="ko-KR" sz="1400" dirty="0" smtClean="0"/>
              <a:t>output</a:t>
            </a:r>
          </a:p>
          <a:p>
            <a:r>
              <a:rPr lang="en-US" altLang="ko-KR" sz="1400" dirty="0" smtClean="0"/>
              <a:t>Hidden layer 3</a:t>
            </a:r>
            <a:r>
              <a:rPr lang="ko-KR" altLang="en-US" sz="1400" dirty="0" smtClean="0"/>
              <a:t>개</a:t>
            </a:r>
            <a:endParaRPr lang="en-US" altLang="ko-KR" sz="1400" dirty="0"/>
          </a:p>
          <a:p>
            <a:r>
              <a:rPr lang="en-US" altLang="ko-KR" sz="1400" dirty="0" smtClean="0"/>
              <a:t>Learning rate 0.005</a:t>
            </a:r>
          </a:p>
          <a:p>
            <a:r>
              <a:rPr lang="en-US" altLang="ko-KR" sz="1400" dirty="0" smtClean="0"/>
              <a:t>Epoch 500</a:t>
            </a:r>
          </a:p>
          <a:p>
            <a:r>
              <a:rPr lang="ko-KR" altLang="en-US" sz="1400" dirty="0" smtClean="0"/>
              <a:t>각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축 당 </a:t>
            </a:r>
            <a:r>
              <a:rPr lang="en-US" altLang="ko-KR" sz="1400" dirty="0" smtClean="0"/>
              <a:t>330</a:t>
            </a:r>
            <a:r>
              <a:rPr lang="ko-KR" altLang="en-US" sz="1400" dirty="0" smtClean="0"/>
              <a:t>초 가량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68" y="1622396"/>
            <a:ext cx="2550572" cy="18952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740" y="1622396"/>
            <a:ext cx="2553865" cy="18977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312" y="1622396"/>
            <a:ext cx="2553865" cy="18977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303" y="3517664"/>
            <a:ext cx="2553865" cy="19153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168" y="3517664"/>
            <a:ext cx="2550572" cy="19129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0740" y="3517664"/>
            <a:ext cx="2550572" cy="19129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303" y="1622396"/>
            <a:ext cx="2527024" cy="18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0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생성 자동화</a:t>
            </a:r>
            <a:endParaRPr lang="ko-KR" altLang="en-US" dirty="0"/>
          </a:p>
        </p:txBody>
      </p:sp>
      <p:pic>
        <p:nvPicPr>
          <p:cNvPr id="4" name="2019-01-30 21;47;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581" y="1936793"/>
            <a:ext cx="10519982" cy="39491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9577" y="568171"/>
            <a:ext cx="520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관절 공간 제어</a:t>
            </a:r>
            <a:endParaRPr lang="en-US" altLang="ko-KR" dirty="0" smtClean="0"/>
          </a:p>
          <a:p>
            <a:r>
              <a:rPr lang="ko-KR" altLang="en-US" dirty="0" smtClean="0"/>
              <a:t>관절 제한 범위 내의 </a:t>
            </a:r>
            <a:r>
              <a:rPr lang="en-US" altLang="ko-KR" dirty="0" smtClean="0"/>
              <a:t>q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목표의 </a:t>
            </a:r>
            <a:r>
              <a:rPr lang="en-US" altLang="ko-KR" dirty="0" smtClean="0"/>
              <a:t>z </a:t>
            </a:r>
            <a:r>
              <a:rPr lang="ko-KR" altLang="en-US" dirty="0" smtClean="0"/>
              <a:t>위치가 </a:t>
            </a:r>
            <a:r>
              <a:rPr lang="en-US" altLang="ko-KR" dirty="0" smtClean="0"/>
              <a:t>0.2 </a:t>
            </a:r>
            <a:r>
              <a:rPr lang="ko-KR" altLang="en-US" dirty="0" smtClean="0"/>
              <a:t>이상이도록 </a:t>
            </a:r>
            <a:r>
              <a:rPr lang="en-US" altLang="ko-KR" dirty="0" smtClean="0"/>
              <a:t>q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ko-KR" altLang="en-US" dirty="0" smtClean="0"/>
              <a:t>추후 기타 제한 고려</a:t>
            </a:r>
            <a:r>
              <a:rPr lang="en-US" altLang="ko-KR" dirty="0" smtClean="0"/>
              <a:t>(self collision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57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데이터 생성 자동화 후 </a:t>
            </a:r>
            <a:r>
              <a:rPr lang="en-US" altLang="ko-KR" sz="3200" dirty="0" smtClean="0"/>
              <a:t>140 set (31860 training data)</a:t>
            </a:r>
            <a:endParaRPr lang="ko-KR" altLang="en-US" sz="3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2622844"/>
            <a:ext cx="2265522" cy="169914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9" y="2622843"/>
            <a:ext cx="2318646" cy="173898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85" y="2622843"/>
            <a:ext cx="2374466" cy="178084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551" y="2622843"/>
            <a:ext cx="2373974" cy="178048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525" y="2622844"/>
            <a:ext cx="2374466" cy="178085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786758" y="97655"/>
            <a:ext cx="1477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1000 epoch, 3hidden layer, MIMO, </a:t>
            </a:r>
            <a:r>
              <a:rPr lang="en-US" altLang="ko-KR" sz="1400" dirty="0" err="1" smtClean="0"/>
              <a:t>ReLU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22262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데이터 생성 자동화 후 </a:t>
            </a:r>
            <a:r>
              <a:rPr lang="en-US" altLang="ko-KR" sz="3200" dirty="0" smtClean="0"/>
              <a:t>140 set (31860 training data)</a:t>
            </a:r>
            <a:endParaRPr lang="ko-KR" alt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786758" y="97655"/>
            <a:ext cx="1477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1000 epoch, 3hidden layer, MIMO, Sigmoid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3" y="2409780"/>
            <a:ext cx="2227709" cy="16707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92" y="2409781"/>
            <a:ext cx="2219418" cy="16645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10" y="2403564"/>
            <a:ext cx="2227708" cy="16707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18" y="2403564"/>
            <a:ext cx="2227708" cy="16707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26" y="2403564"/>
            <a:ext cx="2227708" cy="16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2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데이터 생성 자동화 후 </a:t>
            </a:r>
            <a:r>
              <a:rPr lang="en-US" altLang="ko-KR" sz="3200" dirty="0" smtClean="0"/>
              <a:t>140 set (31860 training data)</a:t>
            </a:r>
            <a:endParaRPr lang="ko-KR" alt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786758" y="97655"/>
            <a:ext cx="1477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000 epoch, 3hidden layer, MIMO, </a:t>
            </a:r>
            <a:r>
              <a:rPr lang="en-US" altLang="ko-KR" sz="1400" dirty="0" err="1" smtClean="0"/>
              <a:t>ReLU</a:t>
            </a:r>
            <a:endParaRPr lang="ko-KR" altLang="en-US" sz="1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0" y="2623983"/>
            <a:ext cx="9542909" cy="2036794"/>
            <a:chOff x="426714" y="2535206"/>
            <a:chExt cx="10527744" cy="197465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14" y="2535206"/>
              <a:ext cx="2632867" cy="197465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581" y="2536602"/>
              <a:ext cx="2631005" cy="197325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586" y="2535207"/>
              <a:ext cx="2632867" cy="19746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591" y="2535207"/>
              <a:ext cx="2632867" cy="1974650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276" y="2623983"/>
            <a:ext cx="2715724" cy="20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13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데이터 생성 자동화 후 </a:t>
            </a:r>
            <a:r>
              <a:rPr lang="en-US" altLang="ko-KR" sz="3200" dirty="0" smtClean="0"/>
              <a:t>140 set (31860 training data)</a:t>
            </a:r>
            <a:endParaRPr lang="ko-KR" alt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786758" y="97655"/>
            <a:ext cx="1477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000 epoch, 3hidden layer, MISO, </a:t>
            </a:r>
            <a:r>
              <a:rPr lang="en-US" altLang="ko-KR" sz="1400" dirty="0" err="1" smtClean="0"/>
              <a:t>ReLU</a:t>
            </a:r>
            <a:endParaRPr lang="ko-KR" altLang="en-US" sz="1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74284" y="2619354"/>
            <a:ext cx="6977849" cy="1890503"/>
            <a:chOff x="0" y="2583843"/>
            <a:chExt cx="8483508" cy="21213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83843"/>
              <a:ext cx="2828432" cy="212132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432" y="2585184"/>
              <a:ext cx="2826644" cy="211998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076" y="2583844"/>
              <a:ext cx="2828432" cy="212132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62" y="2619355"/>
            <a:ext cx="2520669" cy="18905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331" y="2619355"/>
            <a:ext cx="2520669" cy="189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7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904" y="622917"/>
            <a:ext cx="690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20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2534 training set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044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61332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93287" y="6001110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-70 -20 0 -40 0 40 0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38113" y="5997093"/>
            <a:ext cx="267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20 -50 0 -100 0 50 0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47" y="1997475"/>
            <a:ext cx="4992209" cy="37441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90" y="2093106"/>
            <a:ext cx="4864701" cy="36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904" y="622917"/>
            <a:ext cx="6906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50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10126 training set</a:t>
            </a:r>
          </a:p>
          <a:p>
            <a:r>
              <a:rPr lang="ko-KR" altLang="en-US" dirty="0" smtClean="0"/>
              <a:t>학습시간 </a:t>
            </a:r>
            <a:r>
              <a:rPr lang="en-US" altLang="ko-KR" dirty="0" smtClean="0"/>
              <a:t>: 369 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4" y="1908440"/>
            <a:ext cx="4107747" cy="3080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904" y="1723774"/>
            <a:ext cx="495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 초기 위치들 중 하나로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32" y="2093106"/>
            <a:ext cx="3864745" cy="28985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9417" y="1723774"/>
            <a:ext cx="53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 초기 위치들 중 하나로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33489" y="5557422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21731" y="5557422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3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904" y="622917"/>
            <a:ext cx="6906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50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10126 training set</a:t>
            </a:r>
          </a:p>
          <a:p>
            <a:r>
              <a:rPr lang="ko-KR" altLang="en-US" dirty="0" smtClean="0"/>
              <a:t>학습시간 </a:t>
            </a:r>
            <a:r>
              <a:rPr lang="en-US" altLang="ko-KR" dirty="0" smtClean="0"/>
              <a:t>: 369 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044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09190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32" y="2337470"/>
            <a:ext cx="4553678" cy="34152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3287" y="6001110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-70 -20 0 -40 0 40 0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38113" y="5997093"/>
            <a:ext cx="267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20 -50 0 -100 0 50 0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88" y="2093106"/>
            <a:ext cx="4831672" cy="36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5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904" y="622917"/>
            <a:ext cx="6906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80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18369 training set</a:t>
            </a:r>
          </a:p>
          <a:p>
            <a:r>
              <a:rPr lang="ko-KR" altLang="en-US" dirty="0" smtClean="0"/>
              <a:t>학습시간 </a:t>
            </a:r>
            <a:r>
              <a:rPr lang="en-US" altLang="ko-KR" dirty="0" smtClean="0"/>
              <a:t>: 654 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4904" y="1723774"/>
            <a:ext cx="495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 초기 위치들 중 하나로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29417" y="1723774"/>
            <a:ext cx="53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 초기 위치들 중 하나로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33489" y="5557422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21731" y="5557422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0 -30 0 -60 0 30 0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0" y="2093106"/>
            <a:ext cx="4542408" cy="34068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282" y="2093107"/>
            <a:ext cx="4659296" cy="34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904" y="622917"/>
            <a:ext cx="6906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 motion 80</a:t>
            </a:r>
            <a:r>
              <a:rPr lang="ko-KR" altLang="en-US" dirty="0" smtClean="0"/>
              <a:t>개 에피소드 만들었을 때</a:t>
            </a:r>
            <a:r>
              <a:rPr lang="en-US" altLang="ko-KR" dirty="0" smtClean="0"/>
              <a:t>: 18369 training set</a:t>
            </a:r>
          </a:p>
          <a:p>
            <a:r>
              <a:rPr lang="ko-KR" altLang="en-US" dirty="0" smtClean="0"/>
              <a:t>학습시간 </a:t>
            </a:r>
            <a:r>
              <a:rPr lang="en-US" altLang="ko-KR" dirty="0" smtClean="0"/>
              <a:t>: 654 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044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09190" y="1723774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할 때와 다른 초기 위치로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93287" y="6001110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-70 -20 0 -40 0 40 0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38113" y="5997093"/>
            <a:ext cx="267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20 -50 0 -100 0 50 0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56" y="2226436"/>
            <a:ext cx="4450192" cy="3337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76" y="2226436"/>
            <a:ext cx="4213934" cy="31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18" y="1045344"/>
            <a:ext cx="6096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1418" y="1731146"/>
            <a:ext cx="435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…training </a:t>
            </a:r>
            <a:r>
              <a:rPr lang="ko-KR" altLang="en-US" dirty="0" smtClean="0"/>
              <a:t>데이터의 상황을 풍부하게 만들지 못했음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04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관절 토크 추정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97" y="1587201"/>
            <a:ext cx="8998932" cy="4645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04629" y="72163"/>
            <a:ext cx="178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Hidden layer 3</a:t>
            </a:r>
            <a:r>
              <a:rPr lang="ko-KR" altLang="en-US" sz="1400" dirty="0" smtClean="0"/>
              <a:t>개</a:t>
            </a:r>
            <a:endParaRPr lang="en-US" altLang="ko-KR" sz="1400" dirty="0"/>
          </a:p>
          <a:p>
            <a:r>
              <a:rPr lang="en-US" altLang="ko-KR" sz="1400" dirty="0" smtClean="0"/>
              <a:t>Learning rate 0.005</a:t>
            </a:r>
          </a:p>
          <a:p>
            <a:r>
              <a:rPr lang="en-US" altLang="ko-KR" sz="1400" dirty="0" smtClean="0"/>
              <a:t>Epoch 1000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8615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관절 토크 추정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04629" y="72163"/>
            <a:ext cx="178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Hidden layer 4</a:t>
            </a:r>
            <a:r>
              <a:rPr lang="ko-KR" altLang="en-US" sz="1400" dirty="0" smtClean="0"/>
              <a:t>개</a:t>
            </a:r>
            <a:endParaRPr lang="en-US" altLang="ko-KR" sz="1400" dirty="0"/>
          </a:p>
          <a:p>
            <a:r>
              <a:rPr lang="en-US" altLang="ko-KR" sz="1400" dirty="0" smtClean="0"/>
              <a:t>Learning rate 0.005</a:t>
            </a:r>
          </a:p>
          <a:p>
            <a:r>
              <a:rPr lang="en-US" altLang="ko-KR" sz="1400" dirty="0" smtClean="0"/>
              <a:t>Epoch 1000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51" y="1462912"/>
            <a:ext cx="9392378" cy="48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0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492</Words>
  <Application>Microsoft Office PowerPoint</Application>
  <PresentationFormat>와이드스크린</PresentationFormat>
  <Paragraphs>64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관절 토크 추정</vt:lpstr>
      <vt:lpstr>관절 토크 추정</vt:lpstr>
      <vt:lpstr>관절 토크 추정</vt:lpstr>
      <vt:lpstr>데이터 생성 자동화</vt:lpstr>
      <vt:lpstr>데이터 생성 자동화 후 140 set (31860 training data)</vt:lpstr>
      <vt:lpstr>데이터 생성 자동화 후 140 set (31860 training data)</vt:lpstr>
      <vt:lpstr>데이터 생성 자동화 후 140 set (31860 training data)</vt:lpstr>
      <vt:lpstr>데이터 생성 자동화 후 140 set (31860 training data)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81</cp:revision>
  <dcterms:created xsi:type="dcterms:W3CDTF">2019-01-09T02:23:47Z</dcterms:created>
  <dcterms:modified xsi:type="dcterms:W3CDTF">2019-01-31T15:33:48Z</dcterms:modified>
</cp:coreProperties>
</file>